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6" r:id="rId1"/>
  </p:sldMasterIdLst>
  <p:sldIdLst>
    <p:sldId id="256" r:id="rId2"/>
    <p:sldId id="258" r:id="rId3"/>
    <p:sldId id="257" r:id="rId4"/>
    <p:sldId id="260" r:id="rId5"/>
    <p:sldId id="259"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5"/>
    <p:restoredTop sz="94608"/>
  </p:normalViewPr>
  <p:slideViewPr>
    <p:cSldViewPr snapToGrid="0" snapToObjects="1">
      <p:cViewPr varScale="1">
        <p:scale>
          <a:sx n="99" d="100"/>
          <a:sy n="99" d="100"/>
        </p:scale>
        <p:origin x="4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11/30/19</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3234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11/30/19</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075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11/30/19</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4928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11/30/19</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4992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11/30/19</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46738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11/30/19</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509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11/30/19</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41299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11/30/19</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648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11/30/19</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16098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11/30/19</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1864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11/30/19</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2080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11/30/19</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343883"/>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5" r:id="rId6"/>
    <p:sldLayoutId id="2147483910" r:id="rId7"/>
    <p:sldLayoutId id="2147483911" r:id="rId8"/>
    <p:sldLayoutId id="2147483912" r:id="rId9"/>
    <p:sldLayoutId id="2147483914" r:id="rId10"/>
    <p:sldLayoutId id="2147483913"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AD7C9BF-2B4F-8C42-9D0E-99DAC7FAE418}"/>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903493EA-5BCE-E044-9DC1-1DA881E70B2F}"/>
              </a:ext>
            </a:extLst>
          </p:cNvPr>
          <p:cNvSpPr>
            <a:spLocks noGrp="1"/>
          </p:cNvSpPr>
          <p:nvPr>
            <p:ph type="ctrTitle"/>
          </p:nvPr>
        </p:nvSpPr>
        <p:spPr>
          <a:xfrm>
            <a:off x="1116218" y="-515773"/>
            <a:ext cx="10058400" cy="3566160"/>
          </a:xfrm>
        </p:spPr>
        <p:txBody>
          <a:bodyPr>
            <a:normAutofit/>
          </a:bodyPr>
          <a:lstStyle/>
          <a:p>
            <a:r>
              <a:rPr lang="en-US" dirty="0">
                <a:solidFill>
                  <a:srgbClr val="FFFFFF"/>
                </a:solidFill>
              </a:rPr>
              <a:t>LA Traffic Collision 			Inspector</a:t>
            </a:r>
          </a:p>
        </p:txBody>
      </p:sp>
      <p:sp>
        <p:nvSpPr>
          <p:cNvPr id="3" name="Subtitle 2">
            <a:extLst>
              <a:ext uri="{FF2B5EF4-FFF2-40B4-BE49-F238E27FC236}">
                <a16:creationId xmlns:a16="http://schemas.microsoft.com/office/drawing/2014/main" id="{C1E8760E-DF75-F948-AB40-FE5591D504AE}"/>
              </a:ext>
            </a:extLst>
          </p:cNvPr>
          <p:cNvSpPr>
            <a:spLocks noGrp="1"/>
          </p:cNvSpPr>
          <p:nvPr>
            <p:ph type="subTitle" idx="1"/>
          </p:nvPr>
        </p:nvSpPr>
        <p:spPr>
          <a:xfrm>
            <a:off x="1100051" y="4645152"/>
            <a:ext cx="10058400" cy="1143000"/>
          </a:xfrm>
        </p:spPr>
        <p:txBody>
          <a:bodyPr>
            <a:normAutofit/>
          </a:bodyPr>
          <a:lstStyle/>
          <a:p>
            <a:r>
              <a:rPr lang="en-US" dirty="0">
                <a:solidFill>
                  <a:srgbClr val="FFFFFF"/>
                </a:solidFill>
              </a:rPr>
              <a:t>Tao Xu, </a:t>
            </a:r>
            <a:r>
              <a:rPr lang="en-US" dirty="0" err="1">
                <a:solidFill>
                  <a:srgbClr val="FFFFFF"/>
                </a:solidFill>
              </a:rPr>
              <a:t>Xirui</a:t>
            </a:r>
            <a:r>
              <a:rPr lang="en-US" dirty="0">
                <a:solidFill>
                  <a:srgbClr val="FFFFFF"/>
                </a:solidFill>
              </a:rPr>
              <a:t> Zhong </a:t>
            </a:r>
          </a:p>
          <a:p>
            <a:r>
              <a:rPr lang="en-US" dirty="0">
                <a:solidFill>
                  <a:srgbClr val="FFFFFF"/>
                </a:solidFill>
              </a:rPr>
              <a:t>Group 8</a:t>
            </a:r>
          </a:p>
        </p:txBody>
      </p:sp>
      <p:cxnSp>
        <p:nvCxnSpPr>
          <p:cNvPr id="29" name="Straight Connector 18">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0" name="Rectangle 20">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7BA43E89-8F05-A141-8C44-030BE04BAAD2}"/>
              </a:ext>
            </a:extLst>
          </p:cNvPr>
          <p:cNvSpPr txBox="1"/>
          <p:nvPr/>
        </p:nvSpPr>
        <p:spPr>
          <a:xfrm>
            <a:off x="5310554" y="559190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9461035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443253-C6E4-284A-B5AA-EDEA504FD559}"/>
              </a:ext>
            </a:extLst>
          </p:cNvPr>
          <p:cNvSpPr>
            <a:spLocks noGrp="1"/>
          </p:cNvSpPr>
          <p:nvPr>
            <p:ph type="title"/>
          </p:nvPr>
        </p:nvSpPr>
        <p:spPr>
          <a:xfrm>
            <a:off x="1097280" y="286603"/>
            <a:ext cx="10058400" cy="1450757"/>
          </a:xfrm>
        </p:spPr>
        <p:txBody>
          <a:bodyPr>
            <a:normAutofit/>
          </a:bodyPr>
          <a:lstStyle/>
          <a:p>
            <a:r>
              <a:rPr lang="en-US" dirty="0"/>
              <a:t>Topic</a:t>
            </a:r>
          </a:p>
        </p:txBody>
      </p:sp>
      <p:cxnSp>
        <p:nvCxnSpPr>
          <p:cNvPr id="12" name="Straight Connector 11">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A5263A7-7867-414B-B772-EA5E94BBBC45}"/>
              </a:ext>
            </a:extLst>
          </p:cNvPr>
          <p:cNvSpPr>
            <a:spLocks noGrp="1"/>
          </p:cNvSpPr>
          <p:nvPr>
            <p:ph idx="1"/>
          </p:nvPr>
        </p:nvSpPr>
        <p:spPr>
          <a:xfrm>
            <a:off x="1097280" y="2108201"/>
            <a:ext cx="5575367" cy="3760891"/>
          </a:xfrm>
        </p:spPr>
        <p:txBody>
          <a:bodyPr>
            <a:normAutofit/>
          </a:bodyPr>
          <a:lstStyle/>
          <a:p>
            <a:r>
              <a:rPr lang="en-US" dirty="0"/>
              <a:t>We designed a web app that has similar function compare to Kaggle open dataset website. This web app can display LA traffic collision data from cloud data storage. The customers are able to use searching, sorting and filtering function to retrieve data they are interested. Moreover, they can use data visualization charts provided from website to see how data is distributed. </a:t>
            </a:r>
          </a:p>
        </p:txBody>
      </p:sp>
      <p:pic>
        <p:nvPicPr>
          <p:cNvPr id="5" name="Picture 4" descr="A picture containing plane, outdoor, snow, car&#10;&#10;Description automatically generated">
            <a:extLst>
              <a:ext uri="{FF2B5EF4-FFF2-40B4-BE49-F238E27FC236}">
                <a16:creationId xmlns:a16="http://schemas.microsoft.com/office/drawing/2014/main" id="{5DB90CEA-F7F2-EC48-9AC9-1A25AF38BD12}"/>
              </a:ext>
            </a:extLst>
          </p:cNvPr>
          <p:cNvPicPr>
            <a:picLocks noChangeAspect="1"/>
          </p:cNvPicPr>
          <p:nvPr/>
        </p:nvPicPr>
        <p:blipFill rotWithShape="1">
          <a:blip r:embed="rId2"/>
          <a:srcRect l="12983" r="11591"/>
          <a:stretch/>
        </p:blipFill>
        <p:spPr>
          <a:xfrm rot="10800000">
            <a:off x="6963508" y="2108199"/>
            <a:ext cx="4192172" cy="4168542"/>
          </a:xfrm>
          <a:prstGeom prst="rect">
            <a:avLst/>
          </a:prstGeom>
        </p:spPr>
      </p:pic>
      <p:sp>
        <p:nvSpPr>
          <p:cNvPr id="14" name="Rectangle 13">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3163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761C1-7927-F649-9BE5-FA178726F2D2}"/>
              </a:ext>
            </a:extLst>
          </p:cNvPr>
          <p:cNvSpPr>
            <a:spLocks noGrp="1"/>
          </p:cNvSpPr>
          <p:nvPr>
            <p:ph type="title"/>
          </p:nvPr>
        </p:nvSpPr>
        <p:spPr/>
        <p:txBody>
          <a:bodyPr/>
          <a:lstStyle/>
          <a:p>
            <a:r>
              <a:rPr lang="en-US" dirty="0"/>
              <a:t>Things we did</a:t>
            </a:r>
          </a:p>
        </p:txBody>
      </p:sp>
      <p:sp>
        <p:nvSpPr>
          <p:cNvPr id="3" name="Content Placeholder 2">
            <a:extLst>
              <a:ext uri="{FF2B5EF4-FFF2-40B4-BE49-F238E27FC236}">
                <a16:creationId xmlns:a16="http://schemas.microsoft.com/office/drawing/2014/main" id="{BB44BB67-686E-7B48-9640-C1B18E042BCD}"/>
              </a:ext>
            </a:extLst>
          </p:cNvPr>
          <p:cNvSpPr>
            <a:spLocks noGrp="1"/>
          </p:cNvSpPr>
          <p:nvPr>
            <p:ph idx="1"/>
          </p:nvPr>
        </p:nvSpPr>
        <p:spPr/>
        <p:txBody>
          <a:bodyPr/>
          <a:lstStyle/>
          <a:p>
            <a:pPr marL="457200" indent="-457200">
              <a:buFont typeface="+mj-lt"/>
              <a:buAutoNum type="arabicPeriod"/>
            </a:pPr>
            <a:r>
              <a:rPr lang="en-US" sz="2000" dirty="0"/>
              <a:t>Transferred csv data from Kaggle to json with python and uploaded to </a:t>
            </a:r>
            <a:r>
              <a:rPr lang="en-US" sz="2000" dirty="0" err="1"/>
              <a:t>Firestore</a:t>
            </a:r>
            <a:r>
              <a:rPr lang="en-US" sz="2000" dirty="0"/>
              <a:t>.</a:t>
            </a:r>
          </a:p>
          <a:p>
            <a:pPr marL="457200" indent="-457200">
              <a:buFont typeface="+mj-lt"/>
              <a:buAutoNum type="arabicPeriod"/>
            </a:pPr>
            <a:r>
              <a:rPr lang="en-US" sz="2000" dirty="0"/>
              <a:t>Built a web app based on ReactJS Framework.</a:t>
            </a:r>
          </a:p>
          <a:p>
            <a:pPr marL="457200" indent="-457200">
              <a:buFont typeface="+mj-lt"/>
              <a:buAutoNum type="arabicPeriod"/>
            </a:pPr>
            <a:r>
              <a:rPr lang="en-US" sz="2000" dirty="0"/>
              <a:t>Designed web UI , sorting, searching, and filtering functions with Ant-Design API.</a:t>
            </a:r>
          </a:p>
          <a:p>
            <a:pPr marL="457200" indent="-457200">
              <a:buFont typeface="+mj-lt"/>
              <a:buAutoNum type="arabicPeriod"/>
            </a:pPr>
            <a:r>
              <a:rPr lang="en-US" sz="2000" dirty="0"/>
              <a:t>Created a middle tire server with </a:t>
            </a:r>
            <a:r>
              <a:rPr lang="en-US" sz="2000" dirty="0" err="1"/>
              <a:t>nodeJS</a:t>
            </a:r>
            <a:r>
              <a:rPr lang="en-US" sz="2000" dirty="0"/>
              <a:t> to request data from </a:t>
            </a:r>
            <a:r>
              <a:rPr lang="en-US" sz="2000" dirty="0" err="1"/>
              <a:t>Firestore</a:t>
            </a:r>
            <a:r>
              <a:rPr lang="en-US" sz="2000" dirty="0"/>
              <a:t>.</a:t>
            </a:r>
          </a:p>
          <a:p>
            <a:pPr marL="457200" indent="-457200">
              <a:buFont typeface="+mj-lt"/>
              <a:buAutoNum type="arabicPeriod"/>
            </a:pPr>
            <a:r>
              <a:rPr lang="en-US" sz="2000" dirty="0"/>
              <a:t>Wrote Redux function as data manipulation tools.</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pic>
        <p:nvPicPr>
          <p:cNvPr id="6" name="Picture 2">
            <a:extLst>
              <a:ext uri="{FF2B5EF4-FFF2-40B4-BE49-F238E27FC236}">
                <a16:creationId xmlns:a16="http://schemas.microsoft.com/office/drawing/2014/main" id="{09225DD7-8C25-714F-9BF9-101D43E9A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9508" y="3600266"/>
            <a:ext cx="2942492" cy="248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15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7FE2D-9F2D-1A49-A876-3EA9DB4B154D}"/>
              </a:ext>
            </a:extLst>
          </p:cNvPr>
          <p:cNvSpPr>
            <a:spLocks noGrp="1"/>
          </p:cNvSpPr>
          <p:nvPr>
            <p:ph type="title"/>
          </p:nvPr>
        </p:nvSpPr>
        <p:spPr>
          <a:xfrm>
            <a:off x="1097280" y="286603"/>
            <a:ext cx="10058400" cy="1450757"/>
          </a:xfrm>
        </p:spPr>
        <p:txBody>
          <a:bodyPr/>
          <a:lstStyle/>
          <a:p>
            <a:r>
              <a:rPr lang="en-US"/>
              <a:t>Demo</a:t>
            </a:r>
            <a:endParaRPr lang="en-US" dirty="0"/>
          </a:p>
        </p:txBody>
      </p:sp>
      <p:pic>
        <p:nvPicPr>
          <p:cNvPr id="4" name="Content Placeholder 3">
            <a:extLst>
              <a:ext uri="{FF2B5EF4-FFF2-40B4-BE49-F238E27FC236}">
                <a16:creationId xmlns:a16="http://schemas.microsoft.com/office/drawing/2014/main" id="{6A4A53B8-7F44-CC49-83BC-F58AA4C790C3}"/>
              </a:ext>
            </a:extLst>
          </p:cNvPr>
          <p:cNvPicPr>
            <a:picLocks noGrp="1" noChangeAspect="1"/>
          </p:cNvPicPr>
          <p:nvPr>
            <p:ph idx="1"/>
          </p:nvPr>
        </p:nvPicPr>
        <p:blipFill>
          <a:blip r:embed="rId2"/>
          <a:stretch>
            <a:fillRect/>
          </a:stretch>
        </p:blipFill>
        <p:spPr>
          <a:xfrm>
            <a:off x="2061213" y="2020277"/>
            <a:ext cx="8069574" cy="4219254"/>
          </a:xfrm>
          <a:prstGeom prst="rect">
            <a:avLst/>
          </a:prstGeom>
        </p:spPr>
      </p:pic>
    </p:spTree>
    <p:extLst>
      <p:ext uri="{BB962C8B-B14F-4D97-AF65-F5344CB8AC3E}">
        <p14:creationId xmlns:p14="http://schemas.microsoft.com/office/powerpoint/2010/main" val="2642038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1E834-110D-5442-B0A3-22F0BA30D80F}"/>
              </a:ext>
            </a:extLst>
          </p:cNvPr>
          <p:cNvSpPr>
            <a:spLocks noGrp="1"/>
          </p:cNvSpPr>
          <p:nvPr>
            <p:ph type="title"/>
          </p:nvPr>
        </p:nvSpPr>
        <p:spPr/>
        <p:txBody>
          <a:bodyPr/>
          <a:lstStyle/>
          <a:p>
            <a:r>
              <a:rPr lang="en-US" dirty="0"/>
              <a:t>Project framework</a:t>
            </a:r>
          </a:p>
        </p:txBody>
      </p:sp>
      <p:pic>
        <p:nvPicPr>
          <p:cNvPr id="6" name="Content Placeholder 5">
            <a:extLst>
              <a:ext uri="{FF2B5EF4-FFF2-40B4-BE49-F238E27FC236}">
                <a16:creationId xmlns:a16="http://schemas.microsoft.com/office/drawing/2014/main" id="{77D09924-F8A2-5C40-877F-C2269D902EDF}"/>
              </a:ext>
            </a:extLst>
          </p:cNvPr>
          <p:cNvPicPr>
            <a:picLocks noGrp="1" noChangeAspect="1"/>
          </p:cNvPicPr>
          <p:nvPr>
            <p:ph idx="1"/>
          </p:nvPr>
        </p:nvPicPr>
        <p:blipFill>
          <a:blip r:embed="rId2"/>
          <a:stretch>
            <a:fillRect/>
          </a:stretch>
        </p:blipFill>
        <p:spPr>
          <a:xfrm>
            <a:off x="445379" y="1897186"/>
            <a:ext cx="1688870" cy="4467542"/>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F0C9C6BB-5BD6-9843-BB87-614A6B9F401F}"/>
              </a:ext>
            </a:extLst>
          </p:cNvPr>
          <p:cNvPicPr/>
          <p:nvPr/>
        </p:nvPicPr>
        <p:blipFill>
          <a:blip r:embed="rId3"/>
          <a:stretch>
            <a:fillRect/>
          </a:stretch>
        </p:blipFill>
        <p:spPr>
          <a:xfrm>
            <a:off x="2723345" y="1897186"/>
            <a:ext cx="4370289" cy="4467542"/>
          </a:xfrm>
          <a:prstGeom prst="rect">
            <a:avLst/>
          </a:prstGeom>
        </p:spPr>
      </p:pic>
      <p:sp>
        <p:nvSpPr>
          <p:cNvPr id="8" name="TextBox 7">
            <a:extLst>
              <a:ext uri="{FF2B5EF4-FFF2-40B4-BE49-F238E27FC236}">
                <a16:creationId xmlns:a16="http://schemas.microsoft.com/office/drawing/2014/main" id="{F8E2F6C4-5EA1-A645-AFF5-88F6EE082129}"/>
              </a:ext>
            </a:extLst>
          </p:cNvPr>
          <p:cNvSpPr txBox="1"/>
          <p:nvPr/>
        </p:nvSpPr>
        <p:spPr>
          <a:xfrm>
            <a:off x="5033071" y="2327172"/>
            <a:ext cx="2186817" cy="369332"/>
          </a:xfrm>
          <a:prstGeom prst="rect">
            <a:avLst/>
          </a:prstGeom>
          <a:noFill/>
        </p:spPr>
        <p:txBody>
          <a:bodyPr wrap="none" rtlCol="0">
            <a:spAutoFit/>
          </a:bodyPr>
          <a:lstStyle/>
          <a:p>
            <a:r>
              <a:rPr lang="en-US" dirty="0">
                <a:solidFill>
                  <a:srgbClr val="FFFF00"/>
                </a:solidFill>
              </a:rPr>
              <a:t>Json sample dataset</a:t>
            </a:r>
          </a:p>
        </p:txBody>
      </p:sp>
      <p:pic>
        <p:nvPicPr>
          <p:cNvPr id="9" name="Picture 8">
            <a:extLst>
              <a:ext uri="{FF2B5EF4-FFF2-40B4-BE49-F238E27FC236}">
                <a16:creationId xmlns:a16="http://schemas.microsoft.com/office/drawing/2014/main" id="{62AA6615-4147-8F40-8D00-65BCE96B0641}"/>
              </a:ext>
            </a:extLst>
          </p:cNvPr>
          <p:cNvPicPr>
            <a:picLocks noChangeAspect="1"/>
          </p:cNvPicPr>
          <p:nvPr/>
        </p:nvPicPr>
        <p:blipFill>
          <a:blip r:embed="rId4"/>
          <a:stretch>
            <a:fillRect/>
          </a:stretch>
        </p:blipFill>
        <p:spPr>
          <a:xfrm>
            <a:off x="7693924" y="286602"/>
            <a:ext cx="4050851" cy="6067195"/>
          </a:xfrm>
          <a:prstGeom prst="rect">
            <a:avLst/>
          </a:prstGeom>
        </p:spPr>
      </p:pic>
      <p:sp>
        <p:nvSpPr>
          <p:cNvPr id="11" name="TextBox 10">
            <a:extLst>
              <a:ext uri="{FF2B5EF4-FFF2-40B4-BE49-F238E27FC236}">
                <a16:creationId xmlns:a16="http://schemas.microsoft.com/office/drawing/2014/main" id="{6132EBE1-B0FD-1546-8558-ED83D0388E36}"/>
              </a:ext>
            </a:extLst>
          </p:cNvPr>
          <p:cNvSpPr txBox="1"/>
          <p:nvPr/>
        </p:nvSpPr>
        <p:spPr>
          <a:xfrm>
            <a:off x="10063573" y="642649"/>
            <a:ext cx="1470082" cy="369332"/>
          </a:xfrm>
          <a:prstGeom prst="rect">
            <a:avLst/>
          </a:prstGeom>
          <a:noFill/>
        </p:spPr>
        <p:txBody>
          <a:bodyPr wrap="none" rtlCol="0">
            <a:spAutoFit/>
          </a:bodyPr>
          <a:lstStyle/>
          <a:p>
            <a:r>
              <a:rPr lang="en-US" dirty="0" err="1">
                <a:solidFill>
                  <a:srgbClr val="FFFF00"/>
                </a:solidFill>
              </a:rPr>
              <a:t>package.json</a:t>
            </a:r>
            <a:endParaRPr lang="en-US" dirty="0">
              <a:solidFill>
                <a:srgbClr val="FFFF00"/>
              </a:solidFill>
            </a:endParaRPr>
          </a:p>
        </p:txBody>
      </p:sp>
    </p:spTree>
    <p:extLst>
      <p:ext uri="{BB962C8B-B14F-4D97-AF65-F5344CB8AC3E}">
        <p14:creationId xmlns:p14="http://schemas.microsoft.com/office/powerpoint/2010/main" val="2985830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E4CF7-CD6B-2140-BF37-DF07E8774091}"/>
              </a:ext>
            </a:extLst>
          </p:cNvPr>
          <p:cNvSpPr>
            <a:spLocks noGrp="1"/>
          </p:cNvSpPr>
          <p:nvPr>
            <p:ph type="title"/>
          </p:nvPr>
        </p:nvSpPr>
        <p:spPr/>
        <p:txBody>
          <a:bodyPr/>
          <a:lstStyle/>
          <a:p>
            <a:r>
              <a:rPr lang="en-US" dirty="0"/>
              <a:t>Code</a:t>
            </a:r>
            <a:r>
              <a:rPr lang="zh-CN" altLang="en-US" dirty="0"/>
              <a:t> </a:t>
            </a:r>
            <a:r>
              <a:rPr lang="en-US" altLang="zh-CN" dirty="0"/>
              <a:t>Explanations…</a:t>
            </a:r>
            <a:endParaRPr lang="en-US" dirty="0"/>
          </a:p>
        </p:txBody>
      </p:sp>
      <p:sp>
        <p:nvSpPr>
          <p:cNvPr id="3" name="Content Placeholder 2">
            <a:extLst>
              <a:ext uri="{FF2B5EF4-FFF2-40B4-BE49-F238E27FC236}">
                <a16:creationId xmlns:a16="http://schemas.microsoft.com/office/drawing/2014/main" id="{A61EC6A6-C9EF-C448-B10B-4309BE90D2C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99737392"/>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TotalTime>
  <Words>156</Words>
  <Application>Microsoft Macintosh PowerPoint</Application>
  <PresentationFormat>Widescreen</PresentationFormat>
  <Paragraphs>18</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Bookman Old Style</vt:lpstr>
      <vt:lpstr>Calibri</vt:lpstr>
      <vt:lpstr>Franklin Gothic Book</vt:lpstr>
      <vt:lpstr>RetrospectVTI</vt:lpstr>
      <vt:lpstr>LA Traffic Collision    Inspector</vt:lpstr>
      <vt:lpstr>Topic</vt:lpstr>
      <vt:lpstr>Things we did</vt:lpstr>
      <vt:lpstr>Demo</vt:lpstr>
      <vt:lpstr>Project framework</vt:lpstr>
      <vt:lpstr>Code Explanations…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Traffic Collision    Inspector</dc:title>
  <dc:creator>Zhong Xirui</dc:creator>
  <cp:lastModifiedBy>Zhong Xirui</cp:lastModifiedBy>
  <cp:revision>2</cp:revision>
  <dcterms:created xsi:type="dcterms:W3CDTF">2019-12-01T14:16:20Z</dcterms:created>
  <dcterms:modified xsi:type="dcterms:W3CDTF">2019-12-01T14:22:42Z</dcterms:modified>
</cp:coreProperties>
</file>